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262" r:id="rId3"/>
    <p:sldId id="263" r:id="rId4"/>
  </p:sldIdLst>
  <p:sldSz cx="18288000" cy="10287000"/>
  <p:notesSz cx="6858000" cy="9144000"/>
  <p:embeddedFontLst>
    <p:embeddedFont>
      <p:font typeface="Gazpacho Bold" pitchFamily="2" charset="0"/>
      <p:regular r:id="rId5"/>
      <p:bold r:id="rId6"/>
    </p:embeddedFont>
    <p:embeddedFont>
      <p:font typeface="Poppins" panose="000005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8" d="100"/>
          <a:sy n="58" d="100"/>
        </p:scale>
        <p:origin x="4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presProps" Target="presProps.xml"/><Relationship Id="rId5" Type="http://schemas.openxmlformats.org/officeDocument/2006/relationships/font" Target="fonts/font1.fntdata"/><Relationship Id="rId10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F6B2A5A0-3D67-2F22-C302-9C1BF65D4BA0}"/>
              </a:ext>
            </a:extLst>
          </p:cNvPr>
          <p:cNvSpPr txBox="1"/>
          <p:nvPr/>
        </p:nvSpPr>
        <p:spPr>
          <a:xfrm>
            <a:off x="1469840" y="2591380"/>
            <a:ext cx="884634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19"/>
              </a:lnSpc>
            </a:pPr>
            <a:r>
              <a:rPr lang="en-US" sz="5999" b="1" dirty="0">
                <a:solidFill>
                  <a:srgbClr val="FFFEFB"/>
                </a:solidFill>
                <a:latin typeface="Gazpacho Bold"/>
                <a:ea typeface="Gazpacho Bold"/>
                <a:cs typeface="Gazpacho Bold"/>
                <a:sym typeface="Gazpacho Bold"/>
              </a:rPr>
              <a:t>  </a:t>
            </a:r>
          </a:p>
          <a:p>
            <a:pPr algn="l">
              <a:lnSpc>
                <a:spcPts val="5819"/>
              </a:lnSpc>
            </a:pPr>
            <a:r>
              <a:rPr lang="en-US" sz="5999" b="1" dirty="0">
                <a:latin typeface="Gazpacho Bold"/>
                <a:ea typeface="Gazpacho Bold"/>
                <a:cs typeface="Gazpacho Bold"/>
                <a:sym typeface="Gazpacho Bold"/>
              </a:rPr>
              <a:t>Event Program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11FB97DE-9C7B-88E9-7512-104080D9C624}"/>
              </a:ext>
            </a:extLst>
          </p:cNvPr>
          <p:cNvSpPr txBox="1"/>
          <p:nvPr/>
        </p:nvSpPr>
        <p:spPr>
          <a:xfrm>
            <a:off x="1469840" y="2557284"/>
            <a:ext cx="9350560" cy="821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305"/>
              </a:lnSpc>
            </a:pPr>
            <a:r>
              <a:rPr lang="en-US" sz="6500" b="1" dirty="0">
                <a:latin typeface="Gazpacho Bold"/>
                <a:ea typeface="Gazpacho Bold"/>
                <a:cs typeface="Gazpacho Bold"/>
                <a:sym typeface="Gazpacho Bold"/>
              </a:rPr>
              <a:t>Halifax </a:t>
            </a:r>
            <a:r>
              <a:rPr lang="en-US" sz="6600" b="1" dirty="0">
                <a:latin typeface="Gazpacho Bold"/>
                <a:ea typeface="Gazpacho Bold"/>
                <a:cs typeface="Gazpacho Bold"/>
                <a:sym typeface="Gazpacho Bold"/>
              </a:rPr>
              <a:t>Sustainable </a:t>
            </a:r>
            <a:endParaRPr lang="en-US" sz="6500" b="1" dirty="0">
              <a:latin typeface="Gazpacho Bold"/>
              <a:ea typeface="Gazpacho Bold"/>
              <a:cs typeface="Gazpacho Bold"/>
              <a:sym typeface="Gazpacho Bold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EAB1790B-B575-65B7-4270-FA2AB929D369}"/>
              </a:ext>
            </a:extLst>
          </p:cNvPr>
          <p:cNvSpPr txBox="1"/>
          <p:nvPr/>
        </p:nvSpPr>
        <p:spPr>
          <a:xfrm>
            <a:off x="1469840" y="1844221"/>
            <a:ext cx="7906434" cy="4407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 dirty="0">
                <a:latin typeface="Poppins"/>
                <a:ea typeface="Poppins"/>
                <a:cs typeface="Poppins"/>
                <a:sym typeface="Poppins"/>
              </a:rPr>
              <a:t>POWERPOINT GRAPHICS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FA40522D-6A90-8BD9-1B3B-ACA9F396AC39}"/>
              </a:ext>
            </a:extLst>
          </p:cNvPr>
          <p:cNvSpPr txBox="1"/>
          <p:nvPr/>
        </p:nvSpPr>
        <p:spPr>
          <a:xfrm>
            <a:off x="1539990" y="4691142"/>
            <a:ext cx="10499610" cy="26526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There are two graphics designed for each Halifax Sustainable Event Category, the second of which is meant to be customized by you to include your specific sustainable initiatives. </a:t>
            </a:r>
          </a:p>
          <a:p>
            <a:pPr algn="l">
              <a:lnSpc>
                <a:spcPts val="3538"/>
              </a:lnSpc>
            </a:pPr>
            <a:endParaRPr lang="en-US" sz="2000" spc="89" dirty="0"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3538"/>
              </a:lnSpc>
            </a:pP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Please only use graphics associated with </a:t>
            </a:r>
            <a:r>
              <a:rPr lang="en-US" sz="2000" spc="89">
                <a:latin typeface="Poppins"/>
                <a:ea typeface="Poppins"/>
                <a:cs typeface="Poppins"/>
                <a:sym typeface="Poppins"/>
              </a:rPr>
              <a:t>sustainable event categories </a:t>
            </a:r>
            <a:r>
              <a:rPr lang="en-US" sz="2000" spc="89" dirty="0">
                <a:latin typeface="Poppins"/>
                <a:ea typeface="Poppins"/>
                <a:cs typeface="Poppins"/>
                <a:sym typeface="Poppins"/>
              </a:rPr>
              <a:t>your event has been recognized for.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EFA525-2BBE-1A35-9407-02F6A25763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200" y="8384072"/>
            <a:ext cx="2282190" cy="107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84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6396" b="-100755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Freeform 3"/>
          <p:cNvSpPr/>
          <p:nvPr/>
        </p:nvSpPr>
        <p:spPr>
          <a:xfrm>
            <a:off x="1469840" y="7357500"/>
            <a:ext cx="2251494" cy="1059385"/>
          </a:xfrm>
          <a:custGeom>
            <a:avLst/>
            <a:gdLst/>
            <a:ahLst/>
            <a:cxnLst/>
            <a:rect l="l" t="t" r="r" b="b"/>
            <a:pathLst>
              <a:path w="2251494" h="1059385">
                <a:moveTo>
                  <a:pt x="0" y="0"/>
                </a:moveTo>
                <a:lnTo>
                  <a:pt x="2251493" y="0"/>
                </a:lnTo>
                <a:lnTo>
                  <a:pt x="2251493" y="1059384"/>
                </a:lnTo>
                <a:lnTo>
                  <a:pt x="0" y="10593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4" name="AutoShape 4"/>
          <p:cNvSpPr/>
          <p:nvPr/>
        </p:nvSpPr>
        <p:spPr>
          <a:xfrm>
            <a:off x="1469840" y="4513247"/>
            <a:ext cx="6983246" cy="0"/>
          </a:xfrm>
          <a:prstGeom prst="line">
            <a:avLst/>
          </a:prstGeom>
          <a:ln w="38100" cap="flat">
            <a:solidFill>
              <a:srgbClr val="EBF6E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CA"/>
          </a:p>
        </p:txBody>
      </p:sp>
      <p:sp>
        <p:nvSpPr>
          <p:cNvPr id="5" name="Freeform 5"/>
          <p:cNvSpPr/>
          <p:nvPr/>
        </p:nvSpPr>
        <p:spPr>
          <a:xfrm>
            <a:off x="11794553" y="2092913"/>
            <a:ext cx="4923285" cy="4959353"/>
          </a:xfrm>
          <a:custGeom>
            <a:avLst/>
            <a:gdLst/>
            <a:ahLst/>
            <a:cxnLst/>
            <a:rect l="l" t="t" r="r" b="b"/>
            <a:pathLst>
              <a:path w="4923285" h="4959353">
                <a:moveTo>
                  <a:pt x="0" y="0"/>
                </a:moveTo>
                <a:lnTo>
                  <a:pt x="4923285" y="0"/>
                </a:lnTo>
                <a:lnTo>
                  <a:pt x="4923285" y="4959353"/>
                </a:lnTo>
                <a:lnTo>
                  <a:pt x="0" y="495935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6" name="TextBox 6"/>
          <p:cNvSpPr txBox="1"/>
          <p:nvPr/>
        </p:nvSpPr>
        <p:spPr>
          <a:xfrm>
            <a:off x="1469840" y="4860089"/>
            <a:ext cx="7674160" cy="18119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For demonstrating support for organizations or initiatives that create social impact, deepen understanding, or strengthen local communities.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69840" y="2591380"/>
            <a:ext cx="8846346" cy="1527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19"/>
              </a:lnSpc>
            </a:pPr>
            <a:r>
              <a:rPr lang="en-US" sz="5999" b="1" dirty="0">
                <a:solidFill>
                  <a:srgbClr val="EBF6E9"/>
                </a:solidFill>
                <a:latin typeface="Gazpacho Bold"/>
                <a:ea typeface="Gazpacho Bold"/>
                <a:cs typeface="Gazpacho Bold"/>
                <a:sym typeface="Gazpacho Bold"/>
              </a:rPr>
              <a:t>  </a:t>
            </a:r>
          </a:p>
          <a:p>
            <a:pPr algn="l">
              <a:lnSpc>
                <a:spcPts val="5819"/>
              </a:lnSpc>
            </a:pPr>
            <a:r>
              <a:rPr lang="en-US" sz="5999" b="1" dirty="0">
                <a:solidFill>
                  <a:srgbClr val="EBF6E9"/>
                </a:solidFill>
                <a:latin typeface="Gazpacho Bold"/>
                <a:ea typeface="Gazpacho Bold"/>
                <a:cs typeface="Gazpacho Bold"/>
                <a:sym typeface="Gazpacho Bold"/>
              </a:rPr>
              <a:t>Sustainable Event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69840" y="2557284"/>
            <a:ext cx="8046734" cy="856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05"/>
              </a:lnSpc>
            </a:pPr>
            <a:r>
              <a:rPr lang="en-US" sz="6500" b="1">
                <a:solidFill>
                  <a:srgbClr val="EBF6E9"/>
                </a:solidFill>
                <a:latin typeface="Gazpacho Bold"/>
                <a:ea typeface="Gazpacho Bold"/>
                <a:cs typeface="Gazpacho Bold"/>
                <a:sym typeface="Gazpacho Bold"/>
              </a:rPr>
              <a:t>Halifax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69840" y="1844221"/>
            <a:ext cx="7906434" cy="468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38"/>
              </a:lnSpc>
            </a:pPr>
            <a:r>
              <a:rPr lang="en-US" sz="2900" spc="8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RECOGNIZED AS 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0647" b="-96505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3" name="TextBox 3"/>
          <p:cNvSpPr txBox="1"/>
          <p:nvPr/>
        </p:nvSpPr>
        <p:spPr>
          <a:xfrm>
            <a:off x="1415075" y="2013668"/>
            <a:ext cx="6576984" cy="1475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660"/>
              </a:lnSpc>
              <a:spcBef>
                <a:spcPct val="0"/>
              </a:spcBef>
            </a:pPr>
            <a:r>
              <a:rPr lang="en-US" sz="5835" b="1" u="none" strike="noStrike">
                <a:solidFill>
                  <a:srgbClr val="EBF6E9"/>
                </a:solidFill>
                <a:latin typeface="Gazpacho Bold"/>
                <a:ea typeface="Gazpacho Bold"/>
                <a:cs typeface="Gazpacho Bold"/>
                <a:sym typeface="Gazpacho Bold"/>
              </a:rPr>
              <a:t>Sustainable Initiatives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15075" y="4068687"/>
            <a:ext cx="11591929" cy="23829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FFFEFB"/>
                </a:solidFill>
                <a:latin typeface="Poppins"/>
                <a:ea typeface="Poppins"/>
                <a:cs typeface="Poppins"/>
                <a:sym typeface="Poppins"/>
              </a:rPr>
              <a:t>Initiative 1</a:t>
            </a:r>
          </a:p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FFFEFB"/>
                </a:solidFill>
                <a:latin typeface="Poppins"/>
                <a:ea typeface="Poppins"/>
                <a:cs typeface="Poppins"/>
                <a:sym typeface="Poppins"/>
              </a:rPr>
              <a:t>Initiative 2</a:t>
            </a:r>
          </a:p>
          <a:p>
            <a:pPr marL="690881" lvl="1" indent="-345440" algn="l">
              <a:lnSpc>
                <a:spcPts val="4800"/>
              </a:lnSpc>
              <a:buFont typeface="Arial"/>
              <a:buChar char="•"/>
            </a:pPr>
            <a:r>
              <a:rPr lang="en-US" sz="3200" spc="99">
                <a:solidFill>
                  <a:srgbClr val="FFFEFB"/>
                </a:solidFill>
                <a:latin typeface="Poppins"/>
                <a:ea typeface="Poppins"/>
                <a:cs typeface="Poppins"/>
                <a:sym typeface="Poppins"/>
              </a:rPr>
              <a:t>Initiative 3</a:t>
            </a:r>
          </a:p>
          <a:p>
            <a:pPr algn="l">
              <a:lnSpc>
                <a:spcPts val="3904"/>
              </a:lnSpc>
            </a:pPr>
            <a:endParaRPr lang="en-US" sz="3200" spc="99">
              <a:solidFill>
                <a:srgbClr val="FFFEFB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3964093" y="1009377"/>
            <a:ext cx="3295207" cy="3319348"/>
          </a:xfrm>
          <a:custGeom>
            <a:avLst/>
            <a:gdLst/>
            <a:ahLst/>
            <a:cxnLst/>
            <a:rect l="l" t="t" r="r" b="b"/>
            <a:pathLst>
              <a:path w="3295207" h="3319348">
                <a:moveTo>
                  <a:pt x="0" y="0"/>
                </a:moveTo>
                <a:lnTo>
                  <a:pt x="3295207" y="0"/>
                </a:lnTo>
                <a:lnTo>
                  <a:pt x="3295207" y="3319347"/>
                </a:lnTo>
                <a:lnTo>
                  <a:pt x="0" y="33193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88</Words>
  <Application>Microsoft Office PowerPoint</Application>
  <PresentationFormat>Custom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Gazpacho Bold</vt:lpstr>
      <vt:lpstr>Poppins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 Badge PPT  &amp; Social Graphics</dc:title>
  <dc:creator>Morgan MacKinnon</dc:creator>
  <cp:lastModifiedBy>Morgan MacKinnon</cp:lastModifiedBy>
  <cp:revision>6</cp:revision>
  <dcterms:created xsi:type="dcterms:W3CDTF">2006-08-16T00:00:00Z</dcterms:created>
  <dcterms:modified xsi:type="dcterms:W3CDTF">2026-07-22T13:46:20Z</dcterms:modified>
  <dc:identifier>DAHKIK8fmho</dc:identifier>
</cp:coreProperties>
</file>