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8" r:id="rId3"/>
    <p:sldId id="259" r:id="rId4"/>
  </p:sldIdLst>
  <p:sldSz cx="18288000" cy="10287000"/>
  <p:notesSz cx="6858000" cy="9144000"/>
  <p:embeddedFontLst>
    <p:embeddedFont>
      <p:font typeface="Gazpacho Bold" pitchFamily="2" charset="0"/>
      <p:regular r:id="rId5"/>
      <p:bold r:id="rId6"/>
    </p:embeddedFont>
    <p:embeddedFont>
      <p:font typeface="Poppins" panose="00000500000000000000" pitchFamily="2" charset="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4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B2A5A0-3D67-2F22-C302-9C1BF65D4BA0}"/>
              </a:ext>
            </a:extLst>
          </p:cNvPr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FFFEFB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latin typeface="Gazpacho Bold"/>
                <a:ea typeface="Gazpacho Bold"/>
                <a:cs typeface="Gazpacho Bold"/>
                <a:sym typeface="Gazpacho Bold"/>
              </a:rPr>
              <a:t>Event Program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1FB97DE-9C7B-88E9-7512-104080D9C624}"/>
              </a:ext>
            </a:extLst>
          </p:cNvPr>
          <p:cNvSpPr txBox="1"/>
          <p:nvPr/>
        </p:nvSpPr>
        <p:spPr>
          <a:xfrm>
            <a:off x="1469840" y="2557284"/>
            <a:ext cx="9350560" cy="821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05"/>
              </a:lnSpc>
            </a:pPr>
            <a:r>
              <a:rPr lang="en-US" sz="6500" b="1" dirty="0">
                <a:latin typeface="Gazpacho Bold"/>
                <a:ea typeface="Gazpacho Bold"/>
                <a:cs typeface="Gazpacho Bold"/>
                <a:sym typeface="Gazpacho Bold"/>
              </a:rPr>
              <a:t>Halifax </a:t>
            </a:r>
            <a:r>
              <a:rPr lang="en-US" sz="6600" b="1" dirty="0">
                <a:latin typeface="Gazpacho Bold"/>
                <a:ea typeface="Gazpacho Bold"/>
                <a:cs typeface="Gazpacho Bold"/>
                <a:sym typeface="Gazpacho Bold"/>
              </a:rPr>
              <a:t>Sustainable </a:t>
            </a:r>
            <a:endParaRPr lang="en-US" sz="6500" b="1" dirty="0">
              <a:latin typeface="Gazpacho Bold"/>
              <a:ea typeface="Gazpacho Bold"/>
              <a:cs typeface="Gazpacho Bold"/>
              <a:sym typeface="Gazpacho Bold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EAB1790B-B575-65B7-4270-FA2AB929D369}"/>
              </a:ext>
            </a:extLst>
          </p:cNvPr>
          <p:cNvSpPr txBox="1"/>
          <p:nvPr/>
        </p:nvSpPr>
        <p:spPr>
          <a:xfrm>
            <a:off x="1469840" y="1844221"/>
            <a:ext cx="7906434" cy="4407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 dirty="0">
                <a:latin typeface="Poppins"/>
                <a:ea typeface="Poppins"/>
                <a:cs typeface="Poppins"/>
                <a:sym typeface="Poppins"/>
              </a:rPr>
              <a:t>POWERPOINT GRAPHICS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A40522D-6A90-8BD9-1B3B-ACA9F396AC39}"/>
              </a:ext>
            </a:extLst>
          </p:cNvPr>
          <p:cNvSpPr txBox="1"/>
          <p:nvPr/>
        </p:nvSpPr>
        <p:spPr>
          <a:xfrm>
            <a:off x="1539990" y="4691142"/>
            <a:ext cx="10499610" cy="2652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There are two graphics designed for each Halifax Sustainable Event Category, the second of which is meant to be customized by you to include your specific sustainable initiatives. </a:t>
            </a:r>
          </a:p>
          <a:p>
            <a:pPr algn="l">
              <a:lnSpc>
                <a:spcPts val="3538"/>
              </a:lnSpc>
            </a:pPr>
            <a:endParaRPr lang="en-US" sz="2000" spc="89" dirty="0"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Please only use graphics associated with </a:t>
            </a:r>
            <a:r>
              <a:rPr lang="en-US" sz="2000" spc="89">
                <a:latin typeface="Poppins"/>
                <a:ea typeface="Poppins"/>
                <a:cs typeface="Poppins"/>
                <a:sym typeface="Poppins"/>
              </a:rPr>
              <a:t>sustainable event categories </a:t>
            </a: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your event has been recognized for.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FA525-2BBE-1A35-9407-02F6A2576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200" y="8384072"/>
            <a:ext cx="2282190" cy="107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8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85605"/>
            <a:ext cx="18752548" cy="10524868"/>
          </a:xfrm>
          <a:custGeom>
            <a:avLst/>
            <a:gdLst/>
            <a:ahLst/>
            <a:cxnLst/>
            <a:rect l="l" t="t" r="r" b="b"/>
            <a:pathLst>
              <a:path w="18752548" h="10524868">
                <a:moveTo>
                  <a:pt x="0" y="0"/>
                </a:moveTo>
                <a:lnTo>
                  <a:pt x="18752548" y="0"/>
                </a:lnTo>
                <a:lnTo>
                  <a:pt x="18752548" y="10524867"/>
                </a:lnTo>
                <a:lnTo>
                  <a:pt x="0" y="105248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574" r="-16574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1465602" y="2000927"/>
            <a:ext cx="5051168" cy="5014432"/>
          </a:xfrm>
          <a:custGeom>
            <a:avLst/>
            <a:gdLst/>
            <a:ahLst/>
            <a:cxnLst/>
            <a:rect l="l" t="t" r="r" b="b"/>
            <a:pathLst>
              <a:path w="5051168" h="5014432">
                <a:moveTo>
                  <a:pt x="0" y="0"/>
                </a:moveTo>
                <a:lnTo>
                  <a:pt x="5051168" y="0"/>
                </a:lnTo>
                <a:lnTo>
                  <a:pt x="5051168" y="5014432"/>
                </a:lnTo>
                <a:lnTo>
                  <a:pt x="0" y="50144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Freeform 4"/>
          <p:cNvSpPr/>
          <p:nvPr/>
        </p:nvSpPr>
        <p:spPr>
          <a:xfrm>
            <a:off x="1469840" y="7243915"/>
            <a:ext cx="2251494" cy="1059385"/>
          </a:xfrm>
          <a:custGeom>
            <a:avLst/>
            <a:gdLst/>
            <a:ahLst/>
            <a:cxnLst/>
            <a:rect l="l" t="t" r="r" b="b"/>
            <a:pathLst>
              <a:path w="2251494" h="1059385">
                <a:moveTo>
                  <a:pt x="0" y="0"/>
                </a:moveTo>
                <a:lnTo>
                  <a:pt x="2251493" y="0"/>
                </a:lnTo>
                <a:lnTo>
                  <a:pt x="2251493" y="1059385"/>
                </a:lnTo>
                <a:lnTo>
                  <a:pt x="0" y="1059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5" name="TextBox 5"/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FFFEFB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ABE0E3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Event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69840" y="2557284"/>
            <a:ext cx="8046734" cy="856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5"/>
              </a:lnSpc>
            </a:pPr>
            <a:r>
              <a:rPr lang="en-US" sz="6500" b="1">
                <a:solidFill>
                  <a:srgbClr val="ABE0E3"/>
                </a:solidFill>
                <a:latin typeface="Gazpacho Bold"/>
                <a:ea typeface="Gazpacho Bold"/>
                <a:cs typeface="Gazpacho Bold"/>
                <a:sym typeface="Gazpacho Bold"/>
              </a:rPr>
              <a:t>Halifax</a:t>
            </a:r>
          </a:p>
        </p:txBody>
      </p:sp>
      <p:sp>
        <p:nvSpPr>
          <p:cNvPr id="7" name="AutoShape 7"/>
          <p:cNvSpPr/>
          <p:nvPr/>
        </p:nvSpPr>
        <p:spPr>
          <a:xfrm>
            <a:off x="1469840" y="4513247"/>
            <a:ext cx="6983246" cy="0"/>
          </a:xfrm>
          <a:prstGeom prst="line">
            <a:avLst/>
          </a:prstGeom>
          <a:ln w="38100" cap="flat">
            <a:solidFill>
              <a:srgbClr val="ABE0E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8" name="TextBox 8"/>
          <p:cNvSpPr txBox="1"/>
          <p:nvPr/>
        </p:nvSpPr>
        <p:spPr>
          <a:xfrm>
            <a:off x="1469840" y="5060829"/>
            <a:ext cx="7906434" cy="1811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 demonstrated excellence in reducing environmental impact and supporting long-term planetary health. </a:t>
            </a:r>
          </a:p>
          <a:p>
            <a:pPr algn="l">
              <a:lnSpc>
                <a:spcPts val="3538"/>
              </a:lnSpc>
            </a:pPr>
            <a:endParaRPr lang="en-US" sz="2900" spc="89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69840" y="1844221"/>
            <a:ext cx="7906434" cy="468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RECOGNIZED AS 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85605"/>
            <a:ext cx="18752548" cy="10524868"/>
          </a:xfrm>
          <a:custGeom>
            <a:avLst/>
            <a:gdLst/>
            <a:ahLst/>
            <a:cxnLst/>
            <a:rect l="l" t="t" r="r" b="b"/>
            <a:pathLst>
              <a:path w="18752548" h="10524868">
                <a:moveTo>
                  <a:pt x="0" y="0"/>
                </a:moveTo>
                <a:lnTo>
                  <a:pt x="18752548" y="0"/>
                </a:lnTo>
                <a:lnTo>
                  <a:pt x="18752548" y="10524867"/>
                </a:lnTo>
                <a:lnTo>
                  <a:pt x="0" y="105248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574" r="-16574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435099" y="2113789"/>
            <a:ext cx="6576984" cy="1475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660"/>
              </a:lnSpc>
              <a:spcBef>
                <a:spcPct val="0"/>
              </a:spcBef>
            </a:pPr>
            <a:r>
              <a:rPr lang="en-US" sz="5835" b="1" u="none" strike="noStrike">
                <a:solidFill>
                  <a:srgbClr val="ABE0E3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Initiatives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35099" y="4168807"/>
            <a:ext cx="11591929" cy="2382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1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2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Initiative 3</a:t>
            </a:r>
          </a:p>
          <a:p>
            <a:pPr algn="l">
              <a:lnSpc>
                <a:spcPts val="3904"/>
              </a:lnSpc>
            </a:pPr>
            <a:endParaRPr lang="en-US" sz="3200" spc="99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917429" y="970480"/>
            <a:ext cx="3412501" cy="3387683"/>
          </a:xfrm>
          <a:custGeom>
            <a:avLst/>
            <a:gdLst/>
            <a:ahLst/>
            <a:cxnLst/>
            <a:rect l="l" t="t" r="r" b="b"/>
            <a:pathLst>
              <a:path w="3412501" h="3387683">
                <a:moveTo>
                  <a:pt x="0" y="0"/>
                </a:moveTo>
                <a:lnTo>
                  <a:pt x="3412501" y="0"/>
                </a:lnTo>
                <a:lnTo>
                  <a:pt x="3412501" y="3387682"/>
                </a:lnTo>
                <a:lnTo>
                  <a:pt x="0" y="33876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81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Gazpacho Bold</vt:lpstr>
      <vt:lpstr>Poppins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 Badge PPT  &amp; Social Graphics</dc:title>
  <dc:creator>Morgan MacKinnon</dc:creator>
  <cp:lastModifiedBy>Morgan MacKinnon</cp:lastModifiedBy>
  <cp:revision>6</cp:revision>
  <dcterms:created xsi:type="dcterms:W3CDTF">2006-08-16T00:00:00Z</dcterms:created>
  <dcterms:modified xsi:type="dcterms:W3CDTF">2026-07-22T13:45:21Z</dcterms:modified>
  <dc:identifier>DAHKIK8fmho</dc:identifier>
</cp:coreProperties>
</file>